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21a977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5d7cc3b2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5d13ec8cb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5df0945f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5d29d1ecc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5d150e885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5d6d19d7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3b93cfc3.png"/><Relationship Id="rId3" Type="http://schemas.openxmlformats.org/officeDocument/2006/relationships/image" Target="../media/file35d652d29c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7810f519.png"/><Relationship Id="rId3" Type="http://schemas.openxmlformats.org/officeDocument/2006/relationships/image" Target="../media/file35d214b79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622f78cf.png"/><Relationship Id="rId3" Type="http://schemas.openxmlformats.org/officeDocument/2006/relationships/image" Target="../media/file35d1aa490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2a03e48d.png"/><Relationship Id="rId3" Type="http://schemas.openxmlformats.org/officeDocument/2006/relationships/image" Target="../media/file35d6591fa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52d6e929.png"/><Relationship Id="rId3" Type="http://schemas.openxmlformats.org/officeDocument/2006/relationships/image" Target="../media/file35d1b65ad3c.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30504c31.png"/><Relationship Id="rId3" Type="http://schemas.openxmlformats.org/officeDocument/2006/relationships/image" Target="../media/file35d67ba3dbe.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742bba25.png"/><Relationship Id="rId3" Type="http://schemas.openxmlformats.org/officeDocument/2006/relationships/image" Target="../media/file35d62ca0eb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3f8c84b3.png"/><Relationship Id="rId3" Type="http://schemas.openxmlformats.org/officeDocument/2006/relationships/image" Target="../media/file35d225c245d.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721dae7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7aab0cb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73d0849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7eb194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3c79648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45b8c5a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65b8390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740,262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740,262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118 triages made. This is an increase of 3 triages compared to the previous day (115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22 October there were 810 triages to NHS Pathways for COVID-19, this is an average of 116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2020-10-25T19:55:48Z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